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BD7624-BCE9-4CE3-A04C-6BD9BBA67C3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06805A-ED13-43DF-AD01-94BEDABF49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93CA94723730726BFB1E0B82CF6F2F1A91D3A9FDF8297EFDC472A6CB20B334CB82155B20489A2D7A98BA45603528A62AF1F3D61613A3D82OEX5L" TargetMode="External"/><Relationship Id="rId2" Type="http://schemas.openxmlformats.org/officeDocument/2006/relationships/hyperlink" Target="consultantplus://offline/ref=D93CA94723730726BFB1E0B82CF6F2F1AE1C3C9CD98097EFDC472A6CB20B334CB82155B20489A2D5AB8BA45603528A62AF1F3D61613A3D82OEX5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D93CA94723730726BFB1E0B82CF6F2F1AE1C3C9CD98097EFDC472A6CB20B334CB82155B20489A2D6AF8BA45603528A62AF1F3D61613A3D82OEX5L" TargetMode="External"/><Relationship Id="rId4" Type="http://schemas.openxmlformats.org/officeDocument/2006/relationships/hyperlink" Target="consultantplus://offline/ref=D93CA94723730726BFB1E0B82CF6F2F1A91D3A9FDF8297EFDC472A6CB20B334CB82155B20489A2D7AB8BA45603528A62AF1F3D61613A3D82OEX5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65424F902132541F25477623C28C1017BE958C45CF84BB30A3E2021FD45170AB35B9C082F2884D45B924CF1A39AECD0DCC54CDB229ZB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165424F902132541F25477623C28C1017BD978E43C784BB30A3E2021FD45170AB35B9C280F4831B11F625935C6CBDCE0DCC57CDAE9BE99421ZEL" TargetMode="External"/><Relationship Id="rId2" Type="http://schemas.openxmlformats.org/officeDocument/2006/relationships/hyperlink" Target="consultantplus://offline/ref=4165424F902132541F25477623C28C1017BD978E43C784BB30A3E2021FD45170AB35B9C280F4831C14F625935C6CBDCE0DCC57CDAE9BE99421ZE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4165424F902132541F25477623C28C1017BE958C45CF84BB30A3E2021FD45170AB35B9C187F7884D45B924CF1A39AECD0DCC54CDB229ZBL" TargetMode="External"/><Relationship Id="rId4" Type="http://schemas.openxmlformats.org/officeDocument/2006/relationships/hyperlink" Target="consultantplus://offline/ref=4165424F902132541F25477623C28C1017BE9D8E44C784BB30A3E2021FD45170AB35B9C280F4831B10F625935C6CBDCE0DCC57CDAE9BE99421ZE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165424F902132541F25477623C28C1017BE9D8E4DC384BB30A3E2021FD45170AB35B9C280F4831012F625935C6CBDCE0DCC57CDAE9BE99421ZEL" TargetMode="External"/><Relationship Id="rId3" Type="http://schemas.openxmlformats.org/officeDocument/2006/relationships/hyperlink" Target="consultantplus://offline/ref=4165424F902132541F25477623C28C1017BE9D8E4DC384BB30A3E2021FD45170AB35B9C280F4831E13F625935C6CBDCE0DCC57CDAE9BE99421ZEL" TargetMode="External"/><Relationship Id="rId7" Type="http://schemas.openxmlformats.org/officeDocument/2006/relationships/hyperlink" Target="consultantplus://offline/ref=4165424F902132541F25477623C28C1017BE9D8E4DC384BB30A3E2021FD45170AB35B9C280F4831014F625935C6CBDCE0DCC57CDAE9BE99421ZEL" TargetMode="External"/><Relationship Id="rId2" Type="http://schemas.openxmlformats.org/officeDocument/2006/relationships/hyperlink" Target="consultantplus://offline/ref=4165424F902132541F25477623C28C1017BE9D8E4DC384BB30A3E2021FD45170AB35B9C280F4831913F625935C6CBDCE0DCC57CDAE9BE99421Z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165424F902132541F25477623C28C1017BE9D8E4DC384BB30A3E2021FD45170AB35B9C280F4831C17F625935C6CBDCE0DCC57CDAE9BE99421ZEL" TargetMode="External"/><Relationship Id="rId11" Type="http://schemas.openxmlformats.org/officeDocument/2006/relationships/hyperlink" Target="consultantplus://offline/ref=4165424F902132541F255B7924B8D9431EB7908742CF84BB30A3E2021FD45170AB35B9C280F4831D17F625935C6CBDCE0DCC57CDAE9BE99421ZEL" TargetMode="External"/><Relationship Id="rId5" Type="http://schemas.openxmlformats.org/officeDocument/2006/relationships/hyperlink" Target="consultantplus://offline/ref=4165424F902132541F25477623C28C1017BE9D8E4DC384BB30A3E2021FD45170AB35B9C280F4831A15F625935C6CBDCE0DCC57CDAE9BE99421ZEL" TargetMode="External"/><Relationship Id="rId10" Type="http://schemas.openxmlformats.org/officeDocument/2006/relationships/hyperlink" Target="consultantplus://offline/ref=4165424F902132541F25477623C28C1017BE9D8E4DC384BB30A3E2021FD45170AB35B9C280F4831814F625935C6CBDCE0DCC57CDAE9BE99421ZEL" TargetMode="External"/><Relationship Id="rId4" Type="http://schemas.openxmlformats.org/officeDocument/2006/relationships/hyperlink" Target="consultantplus://offline/ref=4165424F902132541F25477623C28C1017BE9D8E4DC384BB30A3E2021FD45170AB35B9C280F4831815F625935C6CBDCE0DCC57CDAE9BE99421ZEL" TargetMode="External"/><Relationship Id="rId9" Type="http://schemas.openxmlformats.org/officeDocument/2006/relationships/hyperlink" Target="consultantplus://offline/ref=4165424F902132541F25477623C28C1017BE9D8E4DC384BB30A3E2021FD45170AB35B9C280F483191DF625935C6CBDCE0DCC57CDAE9BE99421ZE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93CA94723730726BFB1E0B82CF6F2F1AE1C3C9CD98097EFDC472A6CB20B334CB82155B10189A983FDC4A50A45079961AF1F3E617DO3XAL" TargetMode="External"/><Relationship Id="rId2" Type="http://schemas.openxmlformats.org/officeDocument/2006/relationships/hyperlink" Target="consultantplus://offline/ref=D93CA94723730726BFB1E0B82CF6F2F1AE1C3C9CD98097EFDC472A6CB20B334CB82155B20489A6DEAA8BA45603528A62AF1F3D61613A3D82OEX5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93CA94723730726BFB1E0B82CF6F2F1AE1C3C9EDF8497EFDC472A6CB20B334CB82155B00682F686E8D5FD0547198660B1033C63O7XDL" TargetMode="External"/><Relationship Id="rId2" Type="http://schemas.openxmlformats.org/officeDocument/2006/relationships/hyperlink" Target="consultantplus://offline/ref=D93CA94723730726BFB1EFB332F6F2F1AB1D3799DF8597EFDC472A6CB20B334CB82155B20489A2D2A88BA45603528A62AF1F3D61613A3D82OEX5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D93CA94723730726BFB1E0B82CF6F2F1AE1C3C9CD98097EFDC472A6CB20B334CB82155B1068AA983FDC4A50A45079961AF1F3E617DO3XAL" TargetMode="External"/><Relationship Id="rId4" Type="http://schemas.openxmlformats.org/officeDocument/2006/relationships/hyperlink" Target="consultantplus://offline/ref=D93CA94723730726BFB1E0B82CF6F2F1AE1C3C9EDF8497EFDC472A6CB20B334CB82155B00482F686E8D5FD0547198660B1033C63O7XD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715436" cy="1957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Реклама в Интернете по новому с сентября 2022 года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915308" cy="19716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Магистр юриспруденции,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 «Ассоциации юристов России»,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 государственной гражданской службы 3 класса,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юридического центра</a:t>
            </a:r>
            <a:endParaRPr lang="ru-RU" sz="5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магистр юриспруденции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 Ассоциации юристов России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71678"/>
            <a:ext cx="8715436" cy="42862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Брянск,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Ромашина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д.32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«Одиссей», 2 этаж, офис «Юрист»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(910)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232-91-90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hlinkClick r:id="" tooltip="1. Какая информация в сети Интернет признается рекламой, а какая - нет"/>
              </a:rPr>
              <a:t>Какая информация в сети Интернет признается рекламой, а какая - нет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hlinkClick r:id="" tooltip="2. Что нельзя рекламировать в сети Интернет или можно, но с ограничениями"/>
              </a:rPr>
              <a:t>Что нельзя рекламировать в сети Интернет или можно, но с ограничениями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hlinkClick r:id="" tooltip="3. Какие особенности есть в части требований к способам размещения рекламы в сети Интернет"/>
              </a:rPr>
              <a:t>Какие особенности есть в части требований к способам размещения рекламы в сети Интернет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hlinkClick r:id="" tooltip="4. Какие особенности есть при размещении социальной рекламы в сети Интернет"/>
              </a:rPr>
              <a:t>Какие особенности есть при размещении социальной рекламы в сети Интернет</a:t>
            </a:r>
            <a:endParaRPr lang="ru-RU" sz="2000" dirty="0"/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 Какая информация в сети Интернет признается рекламой, а какая - нет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рекламе в сети Интернет следует относить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информацию, распространенную с использованием сети Интернет, в любой форме и с использованием любых средств, адресованную неопределенному кругу лиц и направленную на привлечение внимания к объекту рекламирования, формирование или поддержание интереса к нему и его продвижение на рынке. Это следует 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13.03.2006 N 38-ФЗ (ред. от 14.07.2022) &quot;О рекламе&quot; (с изм. и доп., вступ. в силу с 13.10.2022) {КонсультантПлюс}"/>
              </a:rPr>
              <a:t>п. 1 ст.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рекламе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&lt;Письмо&gt; ФАС России от 25.09.2019 N АК/83509/19 &quot;О разъяснении по вопросу рекламы в информационно-телекоммуникационной сети &quot;Интернет&quot; {КонсультантПлюс}"/>
              </a:rPr>
              <a:t>п. п. 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 tooltip="&lt;Письмо&gt; ФАС России от 25.09.2019 N АК/83509/19 &quot;О разъяснении по вопросу рекламы в информационно-телекоммуникационной сети &quot;Интернет&quot; {КонсультантПлюс}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Письма ФАС России от 25.09.2019 N АК/83509/19).</a:t>
            </a:r>
          </a:p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признается рекламой в сети Интернет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размещение информации, если это не соответствует признакам, перечисленным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13.03.2006 N 38-ФЗ (ред. от 14.07.2022) &quot;О рекламе&quot; (с изм. и доп., вступ. в силу с 13.10.2022) {КонсультантПлюс}"/>
              </a:rPr>
              <a:t>п. 1 ст.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рекламе. Не относится к рекламе и не подпадает под действие Закона о рекламе информация, перечисленная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tooltip="Федеральный закон от 13.03.2006 N 38-ФЗ (ред. от 14.07.2022) &quot;О рекламе&quot; (с изм. и доп., вступ. в силу с 13.10.2022) {КонсультантПлюс}"/>
              </a:rPr>
              <a:t>ч. 2 ст. 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рекламе.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должна содержать интернет-реклама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Интернет-реклама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13.03.2006 N 38-ФЗ (ред. от 14.07.2022) &quot;О рекламе&quot; (с изм. и доп., вступ. в силу с 01.09.2022) ------------ Недействующая редакция {КонсультантПлюс}"/>
              </a:rPr>
              <a:t>должна включать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пометку "реклама";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указание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рекламодателя или на интернет-страницу, которая содержит информацию о 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 не касаются рекламы, которую размещают в теле-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радиопрограммах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(передачах), транслируемых в интернете.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 общих чертах выглядит новое регулирование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 как распространить интернет-рекламу, отдельные категории рекламодателей, а также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рекламораспространители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операторы рекламных систем,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02.07.2021 N 347-ФЗ (ред. от 14.07.2022) &quot;О внесении изменений в Федеральный закон &quot;О рекламе&quot; {КонсультантПлюс}"/>
              </a:rPr>
              <a:t>должны обратиться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специальную организацию - к оператору рекламных данных (ОРД). Операторов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Федеральный закон от 02.07.2021 N 347-ФЗ (ред. от 14.07.2022) &quot;О внесении изменений в Федеральный закон &quot;О рекламе&quot; {КонсультантПлюс}"/>
              </a:rPr>
              <a:t>отбирает комиссия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Роскомнадзоре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ОРД присваивает рекламе идентификатор, чтобы обеспечить ее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прослеживаемость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После его получения рекламу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02.07.2021 N 347-ФЗ (ред. от 14.07.2022) &quot;О внесении изменений в Федеральный закон &quot;О рекламе&quot; {КонсультантПлюс}"/>
              </a:rPr>
              <a:t>можно распространять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Как будет присваиваться идентификатор, должен установить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Роскомнадзор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распространения рекламы информацию о ней передают ОРД, а он, в свою очередь,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 tooltip="Постановление Правительства РФ от 28.05.2022 N 974 &quot;Об утверждении Правил взаимодействия Федеральной службы по надзору в сфере связи, информационных технологий и массовых коммуникаций с операторами рекламных данных и лицами, указанными в части 3 статьи 18"/>
              </a:rPr>
              <a:t>направляет данные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Роскомнадзор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Ведомство ведет учет и обработку этой информации, а также хранит 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tooltip="Федеральный закон от 13.03.2006 N 38-ФЗ (ред. от 14.07.2022) &quot;О рекламе&quot; (с изм. и доп., вступ. в силу с 01.09.2022) ------------ Недействующая редакция {КонсультантПлюс}"/>
              </a:rPr>
              <a:t>не менее 5 лет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Какую информацию и в какой срок нужно передавать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786874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Список информации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должен включать следующие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сведения: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3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о самой рекламе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4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рекламодателе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  <a:hlinkClick r:id="rId5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рекламораспространителе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6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-операторе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6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рекламной системы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частности, предоставляют данные о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7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всей цепочке договоров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заключенных для распространения рекламы, включая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8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реквизиты и содержание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актов оказанных услуг.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Отметим, что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9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не нужно передавать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информацию о рекламе своих товаров, которую рассылают по электронной почте или в виде сообщений для групп пользователей.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Кроме того,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10" tooltip="Распоряжение Правительства РФ от 30.05.2022 N 1362-р &lt;Об утверждении состава информации о распространенной в информационно-телекоммуникационной сети &quot;Интернет&quot; рекламе, подлежащей учету, хранению и обработке Роскомнадзором&gt; {КонсультантПлюс}"/>
              </a:rPr>
              <a:t>исключение сделали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рекламы в теле- и радиопередачах, транслируемых через интернет, если она идентична рекламе в тех же передачах, показанных различными способами вещания.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Срок направления информации оператору рекламных данных пока нормативно не закреплен, но есть проект правительственных поправок. Он предусматривает передачу информации через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11" tooltip="Проект Постановления Правительства РФ &quot;О внесении изменений в некоторые акты Правительства Российской Федерации&quot; (по состоянию на 17.08.2022) (подготовлен Минцифры России, ID проекта 02/07/08-22/00130611) {КонсультантПлюс}"/>
              </a:rPr>
              <a:t>20 календарных дней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после распространения рекламы.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Что нельзя рекламировать в сети Интернет или можно, но с ограничениями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сети Интернет не допускается реклама тех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Федеральный закон от 13.03.2006 N 38-ФЗ (ред. от 14.07.2022) &quot;О рекламе&quot; (с изм. и доп., вступ. в силу с 13.10.2022) {КонсультантПлюс}"/>
              </a:rPr>
              <a:t>объектов рекламирования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реклама которых в принципе запрещена независимо от способа распространения согласно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Федеральный закон от 13.03.2006 N 38-ФЗ (ред. от 14.07.2022) &quot;О рекламе&quot; (с изм. и доп., вступ. в силу с 13.10.2022) {КонсультантПлюс}"/>
              </a:rPr>
              <a:t>ст. 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рекламе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ельзя рекламировать: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табачные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изделия,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алкогольную продукцию,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реклама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основанных на риске игр, пари, осуществляемых организаторами азартных игр в букмекерских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конторах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может быть запрещена реклама, адресованная потребителям в РФ, на информационных ресурсах иностранных лиц, ведущих деятельность в сети Интернет на территории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Какие особенности есть в части требований к способам размещения рекламы в сети Интернет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Распространять рекламу путем рассылки сообщений можно только после того, как получено согласие абонента (адресата) на получение такой рекламы. Этот запрет распространяется и на рассылку сообщений с использованием сети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Доказать, что согласие было получено, обязан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рекламораспространитель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Какие особенности есть при размещении социальной рекламы в сети Интернет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  <a:hlinkClick r:id="rId2" tooltip="Готовое решение: Что понимается под рекламой (КонсультантПлюс, 2022) {КонсультантПлюс}"/>
              </a:rPr>
              <a:t>Социальная реклама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которую вы распространяете в сети Интернет, должна содержать слова "социальная реклама" и указание на рекламодателя социальной рекламы, в том числе на сайт (страницу сайта) в сети Интернет, содержащие информацию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рекламодателе. Данное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требование не распространяется на сайты, зарегистрированные в качестве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Закон РФ от 27.12.1991 N 2124-1 (ред. от 14.07.2022) &quot;О средствах массовой информации&quot; {КонсультантПлюс}"/>
              </a:rPr>
              <a:t>сетевых изданий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также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 tooltip="Закон РФ от 27.12.1991 N 2124-1 (ред. от 14.07.2022) &quot;О средствах массовой информации&quot; {КонсультантПлюс}"/>
              </a:rPr>
              <a:t>телеканалы и радиоканалы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tooltip="Федеральный закон от 13.03.2006 N 38-ФЗ (ред. от 14.07.2022) &quot;О рекламе&quot; (с изм. и доп., вступ. в силу с 13.10.2022) {КонсультантПлюс}"/>
              </a:rPr>
              <a:t>ч. 3.20 ст. 10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рекламе).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некоторых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рекламораспространителей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установлены дополнительные обязанности в связи с распространением социальной рекламы.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786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Реклама в Интернете по новому с сентября 2022 года  </vt:lpstr>
      <vt:lpstr>Содержание </vt:lpstr>
      <vt:lpstr>1. Какая информация в сети Интернет признается рекламой, а какая - нет </vt:lpstr>
      <vt:lpstr>Что должна содержать интернет-реклама </vt:lpstr>
      <vt:lpstr>Как в общих чертах выглядит новое регулирование </vt:lpstr>
      <vt:lpstr>Какую информацию и в какой срок нужно передавать </vt:lpstr>
      <vt:lpstr>2. Что нельзя рекламировать в сети Интернет или можно, но с ограничениями </vt:lpstr>
      <vt:lpstr>3. Какие особенности есть в части требований к способам размещения рекламы в сети Интернет </vt:lpstr>
      <vt:lpstr>4. Какие особенности есть при размещении социальной рекламы в сети Интернет </vt:lpstr>
      <vt:lpstr>Пилипенко Елена Алексеевна магистр юриспруденции член Ассоциации юристов России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требования установлены к размещению рекламы в сети Интернет</dc:title>
  <dc:creator>Юрист</dc:creator>
  <cp:lastModifiedBy>Юрист</cp:lastModifiedBy>
  <cp:revision>5</cp:revision>
  <dcterms:created xsi:type="dcterms:W3CDTF">2022-10-20T12:59:46Z</dcterms:created>
  <dcterms:modified xsi:type="dcterms:W3CDTF">2022-10-21T11:18:27Z</dcterms:modified>
</cp:coreProperties>
</file>